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7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3D9AAB-B248-48B9-B580-2B1EA632C9F9}" v="1" dt="2024-12-09T12:36:48.3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3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Roland" userId="07927bb4-d1d1-4408-bad2-da907f3d841b" providerId="ADAL" clId="{9BA4D42D-318A-4B94-BDA2-F56B83252D52}"/>
    <pc:docChg chg="addSld delSld modSld addMainMaster delMainMaster">
      <pc:chgData name="Anne Roland" userId="07927bb4-d1d1-4408-bad2-da907f3d841b" providerId="ADAL" clId="{9BA4D42D-318A-4B94-BDA2-F56B83252D52}" dt="2024-12-09T12:09:08.853" v="3" actId="2696"/>
      <pc:docMkLst>
        <pc:docMk/>
      </pc:docMkLst>
      <pc:sldChg chg="new del">
        <pc:chgData name="Anne Roland" userId="07927bb4-d1d1-4408-bad2-da907f3d841b" providerId="ADAL" clId="{9BA4D42D-318A-4B94-BDA2-F56B83252D52}" dt="2024-12-09T12:09:08.853" v="3" actId="2696"/>
        <pc:sldMkLst>
          <pc:docMk/>
          <pc:sldMk cId="3791112305" sldId="256"/>
        </pc:sldMkLst>
      </pc:sldChg>
      <pc:sldChg chg="add">
        <pc:chgData name="Anne Roland" userId="07927bb4-d1d1-4408-bad2-da907f3d841b" providerId="ADAL" clId="{9BA4D42D-318A-4B94-BDA2-F56B83252D52}" dt="2024-12-09T12:08:59.071" v="2"/>
        <pc:sldMkLst>
          <pc:docMk/>
          <pc:sldMk cId="1265774790" sldId="257"/>
        </pc:sldMkLst>
      </pc:sldChg>
      <pc:sldMasterChg chg="del delSldLayout">
        <pc:chgData name="Anne Roland" userId="07927bb4-d1d1-4408-bad2-da907f3d841b" providerId="ADAL" clId="{9BA4D42D-318A-4B94-BDA2-F56B83252D52}" dt="2024-12-09T12:09:08.853" v="3" actId="2696"/>
        <pc:sldMasterMkLst>
          <pc:docMk/>
          <pc:sldMasterMk cId="2924435880" sldId="2147483648"/>
        </pc:sldMasterMkLst>
        <pc:sldLayoutChg chg="del">
          <pc:chgData name="Anne Roland" userId="07927bb4-d1d1-4408-bad2-da907f3d841b" providerId="ADAL" clId="{9BA4D42D-318A-4B94-BDA2-F56B83252D52}" dt="2024-12-09T12:09:08.853" v="3" actId="2696"/>
          <pc:sldLayoutMkLst>
            <pc:docMk/>
            <pc:sldMasterMk cId="2924435880" sldId="2147483648"/>
            <pc:sldLayoutMk cId="1557873574" sldId="2147483649"/>
          </pc:sldLayoutMkLst>
        </pc:sldLayoutChg>
        <pc:sldLayoutChg chg="del">
          <pc:chgData name="Anne Roland" userId="07927bb4-d1d1-4408-bad2-da907f3d841b" providerId="ADAL" clId="{9BA4D42D-318A-4B94-BDA2-F56B83252D52}" dt="2024-12-09T12:09:08.853" v="3" actId="2696"/>
          <pc:sldLayoutMkLst>
            <pc:docMk/>
            <pc:sldMasterMk cId="2924435880" sldId="2147483648"/>
            <pc:sldLayoutMk cId="2557507754" sldId="2147483650"/>
          </pc:sldLayoutMkLst>
        </pc:sldLayoutChg>
        <pc:sldLayoutChg chg="del">
          <pc:chgData name="Anne Roland" userId="07927bb4-d1d1-4408-bad2-da907f3d841b" providerId="ADAL" clId="{9BA4D42D-318A-4B94-BDA2-F56B83252D52}" dt="2024-12-09T12:09:08.853" v="3" actId="2696"/>
          <pc:sldLayoutMkLst>
            <pc:docMk/>
            <pc:sldMasterMk cId="2924435880" sldId="2147483648"/>
            <pc:sldLayoutMk cId="12863184" sldId="2147483651"/>
          </pc:sldLayoutMkLst>
        </pc:sldLayoutChg>
        <pc:sldLayoutChg chg="del">
          <pc:chgData name="Anne Roland" userId="07927bb4-d1d1-4408-bad2-da907f3d841b" providerId="ADAL" clId="{9BA4D42D-318A-4B94-BDA2-F56B83252D52}" dt="2024-12-09T12:09:08.853" v="3" actId="2696"/>
          <pc:sldLayoutMkLst>
            <pc:docMk/>
            <pc:sldMasterMk cId="2924435880" sldId="2147483648"/>
            <pc:sldLayoutMk cId="1472409005" sldId="2147483652"/>
          </pc:sldLayoutMkLst>
        </pc:sldLayoutChg>
        <pc:sldLayoutChg chg="del">
          <pc:chgData name="Anne Roland" userId="07927bb4-d1d1-4408-bad2-da907f3d841b" providerId="ADAL" clId="{9BA4D42D-318A-4B94-BDA2-F56B83252D52}" dt="2024-12-09T12:09:08.853" v="3" actId="2696"/>
          <pc:sldLayoutMkLst>
            <pc:docMk/>
            <pc:sldMasterMk cId="2924435880" sldId="2147483648"/>
            <pc:sldLayoutMk cId="3306806994" sldId="2147483653"/>
          </pc:sldLayoutMkLst>
        </pc:sldLayoutChg>
        <pc:sldLayoutChg chg="del">
          <pc:chgData name="Anne Roland" userId="07927bb4-d1d1-4408-bad2-da907f3d841b" providerId="ADAL" clId="{9BA4D42D-318A-4B94-BDA2-F56B83252D52}" dt="2024-12-09T12:09:08.853" v="3" actId="2696"/>
          <pc:sldLayoutMkLst>
            <pc:docMk/>
            <pc:sldMasterMk cId="2924435880" sldId="2147483648"/>
            <pc:sldLayoutMk cId="349811904" sldId="2147483654"/>
          </pc:sldLayoutMkLst>
        </pc:sldLayoutChg>
        <pc:sldLayoutChg chg="del">
          <pc:chgData name="Anne Roland" userId="07927bb4-d1d1-4408-bad2-da907f3d841b" providerId="ADAL" clId="{9BA4D42D-318A-4B94-BDA2-F56B83252D52}" dt="2024-12-09T12:09:08.853" v="3" actId="2696"/>
          <pc:sldLayoutMkLst>
            <pc:docMk/>
            <pc:sldMasterMk cId="2924435880" sldId="2147483648"/>
            <pc:sldLayoutMk cId="4036646966" sldId="2147483655"/>
          </pc:sldLayoutMkLst>
        </pc:sldLayoutChg>
        <pc:sldLayoutChg chg="del">
          <pc:chgData name="Anne Roland" userId="07927bb4-d1d1-4408-bad2-da907f3d841b" providerId="ADAL" clId="{9BA4D42D-318A-4B94-BDA2-F56B83252D52}" dt="2024-12-09T12:09:08.853" v="3" actId="2696"/>
          <pc:sldLayoutMkLst>
            <pc:docMk/>
            <pc:sldMasterMk cId="2924435880" sldId="2147483648"/>
            <pc:sldLayoutMk cId="4205548630" sldId="2147483656"/>
          </pc:sldLayoutMkLst>
        </pc:sldLayoutChg>
        <pc:sldLayoutChg chg="del">
          <pc:chgData name="Anne Roland" userId="07927bb4-d1d1-4408-bad2-da907f3d841b" providerId="ADAL" clId="{9BA4D42D-318A-4B94-BDA2-F56B83252D52}" dt="2024-12-09T12:09:08.853" v="3" actId="2696"/>
          <pc:sldLayoutMkLst>
            <pc:docMk/>
            <pc:sldMasterMk cId="2924435880" sldId="2147483648"/>
            <pc:sldLayoutMk cId="329694862" sldId="2147483657"/>
          </pc:sldLayoutMkLst>
        </pc:sldLayoutChg>
        <pc:sldLayoutChg chg="del">
          <pc:chgData name="Anne Roland" userId="07927bb4-d1d1-4408-bad2-da907f3d841b" providerId="ADAL" clId="{9BA4D42D-318A-4B94-BDA2-F56B83252D52}" dt="2024-12-09T12:09:08.853" v="3" actId="2696"/>
          <pc:sldLayoutMkLst>
            <pc:docMk/>
            <pc:sldMasterMk cId="2924435880" sldId="2147483648"/>
            <pc:sldLayoutMk cId="3266293479" sldId="2147483658"/>
          </pc:sldLayoutMkLst>
        </pc:sldLayoutChg>
        <pc:sldLayoutChg chg="del">
          <pc:chgData name="Anne Roland" userId="07927bb4-d1d1-4408-bad2-da907f3d841b" providerId="ADAL" clId="{9BA4D42D-318A-4B94-BDA2-F56B83252D52}" dt="2024-12-09T12:09:08.853" v="3" actId="2696"/>
          <pc:sldLayoutMkLst>
            <pc:docMk/>
            <pc:sldMasterMk cId="2924435880" sldId="2147483648"/>
            <pc:sldLayoutMk cId="2173962970" sldId="2147483659"/>
          </pc:sldLayoutMkLst>
        </pc:sldLayoutChg>
      </pc:sldMasterChg>
      <pc:sldMasterChg chg="add addSldLayout">
        <pc:chgData name="Anne Roland" userId="07927bb4-d1d1-4408-bad2-da907f3d841b" providerId="ADAL" clId="{9BA4D42D-318A-4B94-BDA2-F56B83252D52}" dt="2024-12-09T12:08:59.070" v="1" actId="27028"/>
        <pc:sldMasterMkLst>
          <pc:docMk/>
          <pc:sldMasterMk cId="45362251" sldId="2147483867"/>
        </pc:sldMasterMkLst>
        <pc:sldLayoutChg chg="add">
          <pc:chgData name="Anne Roland" userId="07927bb4-d1d1-4408-bad2-da907f3d841b" providerId="ADAL" clId="{9BA4D42D-318A-4B94-BDA2-F56B83252D52}" dt="2024-12-09T12:08:59.070" v="1" actId="27028"/>
          <pc:sldLayoutMkLst>
            <pc:docMk/>
            <pc:sldMasterMk cId="45362251" sldId="2147483867"/>
            <pc:sldLayoutMk cId="439767944" sldId="2147483866"/>
          </pc:sldLayoutMkLst>
        </pc:sldLayoutChg>
      </pc:sldMasterChg>
    </pc:docChg>
  </pc:docChgLst>
  <pc:docChgLst>
    <pc:chgData name="Anne Roland" userId="07927bb4-d1d1-4408-bad2-da907f3d841b" providerId="ADAL" clId="{C73D9AAB-B248-48B9-B580-2B1EA632C9F9}"/>
    <pc:docChg chg="modSld">
      <pc:chgData name="Anne Roland" userId="07927bb4-d1d1-4408-bad2-da907f3d841b" providerId="ADAL" clId="{C73D9AAB-B248-48B9-B580-2B1EA632C9F9}" dt="2024-12-09T12:37:10.543" v="12" actId="20577"/>
      <pc:docMkLst>
        <pc:docMk/>
      </pc:docMkLst>
      <pc:sldChg chg="addSp modSp mod">
        <pc:chgData name="Anne Roland" userId="07927bb4-d1d1-4408-bad2-da907f3d841b" providerId="ADAL" clId="{C73D9AAB-B248-48B9-B580-2B1EA632C9F9}" dt="2024-12-09T12:37:10.543" v="12" actId="20577"/>
        <pc:sldMkLst>
          <pc:docMk/>
          <pc:sldMk cId="1265774790" sldId="257"/>
        </pc:sldMkLst>
        <pc:spChg chg="add mod">
          <ac:chgData name="Anne Roland" userId="07927bb4-d1d1-4408-bad2-da907f3d841b" providerId="ADAL" clId="{C73D9AAB-B248-48B9-B580-2B1EA632C9F9}" dt="2024-12-09T12:37:10.543" v="12" actId="20577"/>
          <ac:spMkLst>
            <pc:docMk/>
            <pc:sldMk cId="1265774790" sldId="257"/>
            <ac:spMk id="2" creationId="{4139B61A-A51D-FDAB-5D16-30CA53F8C18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789F61-B079-4D32-9F94-B00DC2F6849C}" type="datetimeFigureOut">
              <a:rPr lang="nb-NO" smtClean="0"/>
              <a:t>09.12.2024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9159E-288A-4CB8-A6C1-050D01EC2B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3089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-223838" y="808038"/>
            <a:ext cx="7185026" cy="4041775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1A9C2-AB98-47B6-ACB6-F93A5BA35DC1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1241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9A9858A-D14B-1F87-8816-1B9C903E9B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9F4F3F0B-FD75-26D1-E2CF-74E60915F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59C2BF8-327D-4428-CEC7-8CB8A342E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DE5F-D5FD-46DD-8846-3762802CDE66}" type="datetimeFigureOut">
              <a:rPr lang="nb-NO" smtClean="0"/>
              <a:t>09.12.2024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084300C-BE40-DA0F-D69F-ED508BE5B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2335C47-9945-2D3D-BFA4-D1DDD90B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29AFF-45CA-41B6-948F-91729E9BE1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9767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0418888-F68B-29B7-CA07-5E9AA5DB4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9B5E645-C8C4-67D5-612C-5D3CDE791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760E15D-A9D5-1A39-1A32-4BA566FA17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3DE5F-D5FD-46DD-8846-3762802CDE66}" type="datetimeFigureOut">
              <a:rPr lang="nb-NO" smtClean="0"/>
              <a:t>09.12.2024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8170A35-E3C6-852D-4B73-24B48BE341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97037E3-FF5C-1DF2-FB51-248355F04A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29AFF-45CA-41B6-948F-91729E9BE1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36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e 9"/>
          <p:cNvSpPr/>
          <p:nvPr/>
        </p:nvSpPr>
        <p:spPr>
          <a:xfrm>
            <a:off x="2426230" y="908720"/>
            <a:ext cx="7414187" cy="4824536"/>
          </a:xfrm>
          <a:prstGeom prst="ellipse">
            <a:avLst/>
          </a:prstGeom>
          <a:solidFill>
            <a:schemeClr val="bg1"/>
          </a:solidFill>
          <a:ln w="228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Ellipse 3"/>
          <p:cNvSpPr/>
          <p:nvPr/>
        </p:nvSpPr>
        <p:spPr>
          <a:xfrm>
            <a:off x="4675032" y="2186572"/>
            <a:ext cx="2976331" cy="288340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4799856" y="83796"/>
            <a:ext cx="2592288" cy="212106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Struktur:</a:t>
            </a:r>
          </a:p>
          <a:p>
            <a:pPr algn="ctr"/>
            <a:r>
              <a:rPr lang="nb-NO" sz="1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Rammer og rutiner</a:t>
            </a:r>
          </a:p>
          <a:p>
            <a:pPr algn="ctr"/>
            <a:r>
              <a:rPr lang="nb-NO" sz="1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Øvelse</a:t>
            </a:r>
          </a:p>
          <a:p>
            <a:pPr algn="ctr"/>
            <a:r>
              <a:rPr lang="nb-NO" sz="1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Påminnelser</a:t>
            </a:r>
          </a:p>
          <a:p>
            <a:pPr algn="ctr"/>
            <a:r>
              <a:rPr lang="nb-NO" sz="1400" b="1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Læringsstøttende</a:t>
            </a:r>
            <a:r>
              <a:rPr lang="nb-NO" sz="1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- </a:t>
            </a:r>
          </a:p>
          <a:p>
            <a:pPr algn="ctr"/>
            <a:r>
              <a:rPr lang="nb-NO" sz="1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tilbakemeldinger</a:t>
            </a:r>
          </a:p>
          <a:p>
            <a:pPr algn="ctr"/>
            <a:r>
              <a:rPr lang="nb-NO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Elevmedvirkning</a:t>
            </a:r>
          </a:p>
          <a:p>
            <a:pPr algn="ctr"/>
            <a:endParaRPr lang="nb-NO" sz="1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583499" y="1124745"/>
            <a:ext cx="2976331" cy="288340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Undervisning:</a:t>
            </a:r>
          </a:p>
          <a:p>
            <a:pPr algn="ctr"/>
            <a:r>
              <a:rPr lang="nb-NO" sz="1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Faglige mål</a:t>
            </a:r>
          </a:p>
          <a:p>
            <a:pPr algn="ctr"/>
            <a:r>
              <a:rPr lang="nb-NO" sz="1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Sosiale- og emosjonelle mål</a:t>
            </a:r>
          </a:p>
          <a:p>
            <a:pPr algn="ctr"/>
            <a:r>
              <a:rPr lang="nb-NO" sz="1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Engasjerte elever</a:t>
            </a:r>
          </a:p>
          <a:p>
            <a:pPr algn="ctr"/>
            <a:r>
              <a:rPr lang="nb-NO" sz="1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Samarbeidslæring </a:t>
            </a:r>
          </a:p>
          <a:p>
            <a:pPr algn="ctr"/>
            <a:r>
              <a:rPr lang="nb-NO" sz="1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Tilpasset</a:t>
            </a:r>
          </a:p>
          <a:p>
            <a:pPr algn="ctr"/>
            <a:r>
              <a:rPr lang="nb-NO" sz="1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Variert</a:t>
            </a:r>
          </a:p>
          <a:p>
            <a:pPr algn="ctr"/>
            <a:r>
              <a:rPr lang="nb-NO" sz="1400" b="1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Læringsstøttende</a:t>
            </a:r>
            <a:r>
              <a:rPr lang="nb-NO" sz="1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- tilbakemeldinger</a:t>
            </a:r>
          </a:p>
          <a:p>
            <a:pPr algn="ctr"/>
            <a:r>
              <a:rPr lang="nb-NO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Elevmedvirkning</a:t>
            </a:r>
          </a:p>
        </p:txBody>
      </p:sp>
      <p:sp>
        <p:nvSpPr>
          <p:cNvPr id="7" name="Ellipse 6"/>
          <p:cNvSpPr/>
          <p:nvPr/>
        </p:nvSpPr>
        <p:spPr>
          <a:xfrm>
            <a:off x="7752185" y="1268760"/>
            <a:ext cx="2736304" cy="2739389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Samarbeid mellom hjem og skole:</a:t>
            </a:r>
          </a:p>
          <a:p>
            <a:pPr algn="ctr"/>
            <a:r>
              <a:rPr lang="nb-NO" sz="1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Relasjonsansvar</a:t>
            </a:r>
          </a:p>
          <a:p>
            <a:pPr algn="ctr"/>
            <a:r>
              <a:rPr lang="nb-NO" sz="1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Tillitsbygging</a:t>
            </a:r>
          </a:p>
          <a:p>
            <a:pPr algn="ctr"/>
            <a:r>
              <a:rPr lang="nb-NO" sz="1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Empatisk inngang til samarbeid om utfordringer</a:t>
            </a:r>
          </a:p>
          <a:p>
            <a:pPr algn="ctr"/>
            <a:r>
              <a:rPr lang="nb-NO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Elevmedvirkning</a:t>
            </a:r>
          </a:p>
          <a:p>
            <a:pPr algn="ctr"/>
            <a:r>
              <a:rPr lang="nb-NO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Foreldremedvirkning</a:t>
            </a:r>
          </a:p>
        </p:txBody>
      </p:sp>
      <p:sp>
        <p:nvSpPr>
          <p:cNvPr id="8" name="Ellipse 7"/>
          <p:cNvSpPr/>
          <p:nvPr/>
        </p:nvSpPr>
        <p:spPr>
          <a:xfrm>
            <a:off x="7029467" y="4111271"/>
            <a:ext cx="2736304" cy="257295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Vennskap og et trygt sosialt miljø:</a:t>
            </a:r>
          </a:p>
          <a:p>
            <a:pPr algn="ctr"/>
            <a:r>
              <a:rPr lang="nb-NO" sz="1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Raushet for hverandre</a:t>
            </a:r>
          </a:p>
          <a:p>
            <a:pPr algn="ctr"/>
            <a:r>
              <a:rPr lang="nb-NO" sz="1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Samarbeid om læring Inkludering i og utenfor klasserommet</a:t>
            </a:r>
          </a:p>
          <a:p>
            <a:pPr algn="ctr"/>
            <a:r>
              <a:rPr lang="nb-NO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Elevmedvirkning</a:t>
            </a:r>
          </a:p>
          <a:p>
            <a:pPr algn="ctr"/>
            <a:endParaRPr lang="nb-NO" sz="1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2639617" y="4257818"/>
            <a:ext cx="3038055" cy="250227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>
                <a:solidFill>
                  <a:schemeClr val="tx1"/>
                </a:solidFill>
                <a:latin typeface="Garamond" panose="02020404030301010803" pitchFamily="18" charset="0"/>
              </a:rPr>
              <a:t>Kommunikasjon og relasjon:</a:t>
            </a:r>
          </a:p>
          <a:p>
            <a:pPr algn="ctr"/>
            <a:r>
              <a:rPr lang="nb-NO" sz="1400" b="1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  <a:t>Relasjonsansvar</a:t>
            </a:r>
          </a:p>
          <a:p>
            <a:pPr algn="ctr"/>
            <a:r>
              <a:rPr lang="nb-NO" sz="1400" b="1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  <a:t>Empati</a:t>
            </a:r>
          </a:p>
          <a:p>
            <a:pPr algn="ctr"/>
            <a:r>
              <a:rPr lang="nb-NO" sz="1400" b="1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  <a:t>Varme</a:t>
            </a:r>
          </a:p>
          <a:p>
            <a:pPr algn="ctr"/>
            <a:r>
              <a:rPr lang="nb-NO" sz="1400" b="1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  <a:t>Anerkjennelse</a:t>
            </a:r>
          </a:p>
          <a:p>
            <a:pPr algn="ctr"/>
            <a:r>
              <a:rPr lang="nb-NO" sz="1400" b="1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  <a:t>Klok korrigering</a:t>
            </a:r>
          </a:p>
          <a:p>
            <a:pPr algn="ctr"/>
            <a:r>
              <a:rPr lang="nb-NO" sz="1400" b="1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  <a:t>Elevsamtaler</a:t>
            </a:r>
          </a:p>
          <a:p>
            <a:pPr algn="ctr"/>
            <a:r>
              <a:rPr lang="nb-NO" sz="1400" b="1" dirty="0">
                <a:solidFill>
                  <a:srgbClr val="002060"/>
                </a:solidFill>
                <a:latin typeface="Garamond" panose="02020404030301010803" pitchFamily="18" charset="0"/>
              </a:rPr>
              <a:t>Elevmedvirkning</a:t>
            </a:r>
          </a:p>
        </p:txBody>
      </p:sp>
      <p:sp>
        <p:nvSpPr>
          <p:cNvPr id="3" name="TekstSylinder 2"/>
          <p:cNvSpPr txBox="1"/>
          <p:nvPr/>
        </p:nvSpPr>
        <p:spPr>
          <a:xfrm>
            <a:off x="4596410" y="2566446"/>
            <a:ext cx="3168351" cy="2123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nb-N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nb-NO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Robuste klasserom/</a:t>
            </a:r>
          </a:p>
          <a:p>
            <a:pPr algn="ctr"/>
            <a:r>
              <a:rPr lang="nb-NO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Aks</a:t>
            </a:r>
          </a:p>
          <a:p>
            <a:endParaRPr lang="nb-N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4139B61A-A51D-FDAB-5D16-30CA53F8C18E}"/>
              </a:ext>
            </a:extLst>
          </p:cNvPr>
          <p:cNvSpPr txBox="1"/>
          <p:nvPr/>
        </p:nvSpPr>
        <p:spPr>
          <a:xfrm>
            <a:off x="9217152" y="436266"/>
            <a:ext cx="232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Vedlegg 17</a:t>
            </a:r>
          </a:p>
        </p:txBody>
      </p:sp>
    </p:spTree>
    <p:extLst>
      <p:ext uri="{BB962C8B-B14F-4D97-AF65-F5344CB8AC3E}">
        <p14:creationId xmlns:p14="http://schemas.microsoft.com/office/powerpoint/2010/main" val="1265774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80</Words>
  <Application>Microsoft Office PowerPoint</Application>
  <PresentationFormat>Widescreen</PresentationFormat>
  <Paragraphs>39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Garamond</vt:lpstr>
      <vt:lpstr>Office-tema</vt:lpstr>
      <vt:lpstr>PowerPoint-presentasjon</vt:lpstr>
    </vt:vector>
  </TitlesOfParts>
  <Company>Utdanningsetaten i Oslo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Anne Roland</dc:creator>
  <cp:lastModifiedBy>Anne Roland</cp:lastModifiedBy>
  <cp:revision>1</cp:revision>
  <dcterms:created xsi:type="dcterms:W3CDTF">2024-12-09T11:57:09Z</dcterms:created>
  <dcterms:modified xsi:type="dcterms:W3CDTF">2024-12-09T12:37:16Z</dcterms:modified>
</cp:coreProperties>
</file>